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"/>
  </p:notesMasterIdLst>
  <p:sldIdLst>
    <p:sldId id="258" r:id="rId2"/>
  </p:sldIdLst>
  <p:sldSz cx="28803600" cy="3960495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4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8" d="100"/>
          <a:sy n="18" d="100"/>
        </p:scale>
        <p:origin x="1476" y="102"/>
      </p:cViewPr>
      <p:guideLst>
        <p:guide orient="horz" pos="12474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97B7763-9056-9088-FEC5-BEDC5AB668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43C9647-6E57-EEE4-2D9E-07A7789CD2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077E7C-3B6A-5346-8E79-357260F8038E}" type="datetimeFigureOut">
              <a:rPr lang="pt-BR"/>
              <a:pPr>
                <a:defRPr/>
              </a:pPr>
              <a:t>03/05/2023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F703DF5A-FEB6-B766-97A2-B9F55032AC0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685800"/>
            <a:ext cx="24923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53645CF6-1825-262A-4A26-1E05F60D2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D7A1989-9285-22B3-E918-0C048297F6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F4083B-8423-3A70-7832-E1C1D527F0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319588">
              <a:defRPr sz="1200">
                <a:latin typeface="Calibri" panose="020F0502020204030204" pitchFamily="34" charset="0"/>
              </a:defRPr>
            </a:lvl1pPr>
          </a:lstStyle>
          <a:p>
            <a:fld id="{13A063D5-2AD8-1146-B4AF-A240AA0D456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27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70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398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41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68144" algn="l" defTabSz="8272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1773" algn="l" defTabSz="8272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95402" algn="l" defTabSz="8272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09031" algn="l" defTabSz="8272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>
            <a:extLst>
              <a:ext uri="{FF2B5EF4-FFF2-40B4-BE49-F238E27FC236}">
                <a16:creationId xmlns:a16="http://schemas.microsoft.com/office/drawing/2014/main" id="{509B2CAB-39B8-E04E-F4D5-935E90CE5A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ço Reservado para Anotações 2">
            <a:extLst>
              <a:ext uri="{FF2B5EF4-FFF2-40B4-BE49-F238E27FC236}">
                <a16:creationId xmlns:a16="http://schemas.microsoft.com/office/drawing/2014/main" id="{28142A00-E300-8835-267B-5541B72ACB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124" name="Espaço Reservado para Número de Slide 3">
            <a:extLst>
              <a:ext uri="{FF2B5EF4-FFF2-40B4-BE49-F238E27FC236}">
                <a16:creationId xmlns:a16="http://schemas.microsoft.com/office/drawing/2014/main" id="{49DBD8F4-21C9-C4DC-BC53-3F0638A4D5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defTabSz="4319588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19588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19588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19588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19588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387757-C7CD-0548-A5C2-73F27E7833EB}" type="slidenum">
              <a:rPr lang="pt-BR" altLang="pt-BR" sz="1200">
                <a:latin typeface="Calibri" panose="020F0502020204030204" pitchFamily="34" charset="0"/>
              </a:rPr>
              <a:pPr eaLnBrk="1" hangingPunct="1"/>
              <a:t>1</a:t>
            </a:fld>
            <a:endParaRPr lang="pt-BR" altLang="pt-B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119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B5328-397D-F867-7B7A-18A7CE820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450" y="6481646"/>
            <a:ext cx="21602700" cy="13788390"/>
          </a:xfrm>
        </p:spPr>
        <p:txBody>
          <a:bodyPr anchor="b"/>
          <a:lstStyle>
            <a:lvl1pPr algn="ctr">
              <a:defRPr sz="1417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BA8723-D286-1D6E-A6CD-79925F9F2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450" y="20801769"/>
            <a:ext cx="21602700" cy="9562026"/>
          </a:xfrm>
        </p:spPr>
        <p:txBody>
          <a:bodyPr/>
          <a:lstStyle>
            <a:lvl1pPr marL="0" indent="0" algn="ctr">
              <a:buNone/>
              <a:defRPr sz="5670"/>
            </a:lvl1pPr>
            <a:lvl2pPr marL="1080135" indent="0" algn="ctr">
              <a:buNone/>
              <a:defRPr sz="4725"/>
            </a:lvl2pPr>
            <a:lvl3pPr marL="2160270" indent="0" algn="ctr">
              <a:buNone/>
              <a:defRPr sz="4253"/>
            </a:lvl3pPr>
            <a:lvl4pPr marL="3240405" indent="0" algn="ctr">
              <a:buNone/>
              <a:defRPr sz="3780"/>
            </a:lvl4pPr>
            <a:lvl5pPr marL="4320540" indent="0" algn="ctr">
              <a:buNone/>
              <a:defRPr sz="3780"/>
            </a:lvl5pPr>
            <a:lvl6pPr marL="5400675" indent="0" algn="ctr">
              <a:buNone/>
              <a:defRPr sz="3780"/>
            </a:lvl6pPr>
            <a:lvl7pPr marL="6480810" indent="0" algn="ctr">
              <a:buNone/>
              <a:defRPr sz="3780"/>
            </a:lvl7pPr>
            <a:lvl8pPr marL="7560945" indent="0" algn="ctr">
              <a:buNone/>
              <a:defRPr sz="3780"/>
            </a:lvl8pPr>
            <a:lvl9pPr marL="8641080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E0BD73-E431-02A3-175C-D75B9813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B41C-24F0-2746-841E-428745CCF9FC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DD26BC-9D56-C5E0-8141-408A81F8E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C846AA-7885-94E9-BC61-C47BDFDD3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5E0C-C887-F14C-96A9-FA75C7E022C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685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C2EA63-7283-B885-00E2-34B17C88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27A76F-E425-5A4C-02BD-E182BD433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B735AC-B52A-50FC-B61C-9E53EEB07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B41C-24F0-2746-841E-428745CCF9FC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BEA694-78C7-D271-31DA-26FFE4569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315EFC-FA72-51F1-774D-3638923E8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5E0C-C887-F14C-96A9-FA75C7E022C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7377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8904FA-5920-F1C6-6784-715F74C28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0612576" y="2108597"/>
            <a:ext cx="6210776" cy="3356336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E173949-F16E-66B8-BEBF-380FFA9AC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980247" y="2108597"/>
            <a:ext cx="18272284" cy="3356336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874DB0-541D-F042-037D-F7A170F0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B41C-24F0-2746-841E-428745CCF9FC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FA3788-6DF6-9935-A083-39C20DF6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DBBB85-E466-6B50-6487-98200EF8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5E0C-C887-F14C-96A9-FA75C7E022C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9517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BF041-0A38-8460-2CB8-EAEBA3B59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728600-9E68-39A3-49CF-CA232FBEA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989721-1B16-DD8E-BEC5-9E021126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B41C-24F0-2746-841E-428745CCF9FC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67F688-A4E3-341D-59FB-607DBBEB8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B612A9-A0C5-682F-491B-89ECC5E7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5E0C-C887-F14C-96A9-FA75C7E022C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481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54BDC-A288-5D9D-E42A-3F5544DC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246" y="9873740"/>
            <a:ext cx="24843105" cy="16474556"/>
          </a:xfrm>
        </p:spPr>
        <p:txBody>
          <a:bodyPr anchor="b"/>
          <a:lstStyle>
            <a:lvl1pPr>
              <a:defRPr sz="1417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8DAC2D-182B-7BC2-F610-AA022EC87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5246" y="26504152"/>
            <a:ext cx="24843105" cy="8663580"/>
          </a:xfrm>
        </p:spPr>
        <p:txBody>
          <a:bodyPr/>
          <a:lstStyle>
            <a:lvl1pPr marL="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1pPr>
            <a:lvl2pPr marL="1080135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C1892C-795E-E4CD-02BE-DFB6F65BC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1152-DCBF-264A-A98B-A1ECBC75E720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069422-0108-A324-C747-9546837F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7874B6-D94F-7FFC-E7FE-DF08529A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829-3DE7-BD49-9D4A-B1B2F6D2AE42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7233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55B33-DCC3-6FD2-6F07-5B3F8FC4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B9BF5E-59A1-EA47-0713-D4ABE848F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0248" y="10542984"/>
            <a:ext cx="12241530" cy="2512897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72DE54-ED46-7A5D-AF8B-CC8EDAB27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81823" y="10542984"/>
            <a:ext cx="12241530" cy="2512897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84BD8E-460C-EE85-0958-A9F4F6C2F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E443C-70B3-F040-A798-1ED6F29D820F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417DA3-8E0E-3762-57D7-99A696F1E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5D97495-3BC8-0013-2352-FCD752D8B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0C48-1AB2-4E4D-BA1A-879A5728F540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1219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0D6B95-8CA1-4969-8DC1-9BFAC246D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999" y="2108600"/>
            <a:ext cx="24843105" cy="765512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6895E3-3E17-FE6A-9D62-0E71CC485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4000" y="9708716"/>
            <a:ext cx="12185272" cy="4758092"/>
          </a:xfrm>
        </p:spPr>
        <p:txBody>
          <a:bodyPr anchor="b"/>
          <a:lstStyle>
            <a:lvl1pPr marL="0" indent="0">
              <a:buNone/>
              <a:defRPr sz="5670" b="1"/>
            </a:lvl1pPr>
            <a:lvl2pPr marL="1080135" indent="0">
              <a:buNone/>
              <a:defRPr sz="4725" b="1"/>
            </a:lvl2pPr>
            <a:lvl3pPr marL="2160270" indent="0">
              <a:buNone/>
              <a:defRPr sz="4253" b="1"/>
            </a:lvl3pPr>
            <a:lvl4pPr marL="3240405" indent="0">
              <a:buNone/>
              <a:defRPr sz="3780" b="1"/>
            </a:lvl4pPr>
            <a:lvl5pPr marL="4320540" indent="0">
              <a:buNone/>
              <a:defRPr sz="3780" b="1"/>
            </a:lvl5pPr>
            <a:lvl6pPr marL="5400675" indent="0">
              <a:buNone/>
              <a:defRPr sz="3780" b="1"/>
            </a:lvl6pPr>
            <a:lvl7pPr marL="6480810" indent="0">
              <a:buNone/>
              <a:defRPr sz="3780" b="1"/>
            </a:lvl7pPr>
            <a:lvl8pPr marL="7560945" indent="0">
              <a:buNone/>
              <a:defRPr sz="3780" b="1"/>
            </a:lvl8pPr>
            <a:lvl9pPr marL="8641080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351485-F7E2-545D-063C-318B0C5A5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84000" y="14466808"/>
            <a:ext cx="12185272" cy="2127849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210C613-A93C-4F1D-2820-A6DE41404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581822" y="9708716"/>
            <a:ext cx="12245282" cy="4758092"/>
          </a:xfrm>
        </p:spPr>
        <p:txBody>
          <a:bodyPr anchor="b"/>
          <a:lstStyle>
            <a:lvl1pPr marL="0" indent="0">
              <a:buNone/>
              <a:defRPr sz="5670" b="1"/>
            </a:lvl1pPr>
            <a:lvl2pPr marL="1080135" indent="0">
              <a:buNone/>
              <a:defRPr sz="4725" b="1"/>
            </a:lvl2pPr>
            <a:lvl3pPr marL="2160270" indent="0">
              <a:buNone/>
              <a:defRPr sz="4253" b="1"/>
            </a:lvl3pPr>
            <a:lvl4pPr marL="3240405" indent="0">
              <a:buNone/>
              <a:defRPr sz="3780" b="1"/>
            </a:lvl4pPr>
            <a:lvl5pPr marL="4320540" indent="0">
              <a:buNone/>
              <a:defRPr sz="3780" b="1"/>
            </a:lvl5pPr>
            <a:lvl6pPr marL="5400675" indent="0">
              <a:buNone/>
              <a:defRPr sz="3780" b="1"/>
            </a:lvl6pPr>
            <a:lvl7pPr marL="6480810" indent="0">
              <a:buNone/>
              <a:defRPr sz="3780" b="1"/>
            </a:lvl7pPr>
            <a:lvl8pPr marL="7560945" indent="0">
              <a:buNone/>
              <a:defRPr sz="3780" b="1"/>
            </a:lvl8pPr>
            <a:lvl9pPr marL="8641080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1395D4B-A2B0-0ACD-628F-7D5170A3A1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581822" y="14466808"/>
            <a:ext cx="12245282" cy="2127849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F9ECC2C-8CCD-B71B-F6B9-12790C0D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ACB9-EF6A-F649-A076-66EE42BFEB87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C8F7FCC-06D3-34CB-DEA9-849A3A33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E63FDA7-B7DF-F155-5B96-0026C7B39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A766-40D4-F04B-B1BF-B60323D0AB5D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3583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30B65-3D62-3180-6FDF-80C34C29B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53C6BD0-CAD0-FE4D-A5B5-1BE2DE878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B41C-24F0-2746-841E-428745CCF9FC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5940B6D-368C-65C2-38E4-377445338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E30D746-95B9-E866-F22C-16C1D0DCE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5E0C-C887-F14C-96A9-FA75C7E022C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948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623400-4FE4-493E-1626-81DE559D1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B41C-24F0-2746-841E-428745CCF9FC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6EC97C7-5978-4534-9E04-9BFC860DB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010B661-3752-E22F-D308-87D4D191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5E0C-C887-F14C-96A9-FA75C7E022C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8827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521939-323D-779E-DDB3-1DC53F9C4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00" y="2640330"/>
            <a:ext cx="9289910" cy="9241155"/>
          </a:xfrm>
        </p:spPr>
        <p:txBody>
          <a:bodyPr anchor="b"/>
          <a:lstStyle>
            <a:lvl1pPr>
              <a:defRPr sz="756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5A2BAB-5CD7-CF40-9F5E-6B6F0F339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5281" y="5702382"/>
            <a:ext cx="14581823" cy="28145184"/>
          </a:xfrm>
        </p:spPr>
        <p:txBody>
          <a:bodyPr/>
          <a:lstStyle>
            <a:lvl1pPr>
              <a:defRPr sz="7560"/>
            </a:lvl1pPr>
            <a:lvl2pPr>
              <a:defRPr sz="6615"/>
            </a:lvl2pPr>
            <a:lvl3pPr>
              <a:defRPr sz="5670"/>
            </a:lvl3pPr>
            <a:lvl4pPr>
              <a:defRPr sz="4725"/>
            </a:lvl4pPr>
            <a:lvl5pPr>
              <a:defRPr sz="4725"/>
            </a:lvl5pPr>
            <a:lvl6pPr>
              <a:defRPr sz="4725"/>
            </a:lvl6pPr>
            <a:lvl7pPr>
              <a:defRPr sz="4725"/>
            </a:lvl7pPr>
            <a:lvl8pPr>
              <a:defRPr sz="4725"/>
            </a:lvl8pPr>
            <a:lvl9pPr>
              <a:defRPr sz="472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AB0431-7AB4-6B5F-B2FC-266B56A3F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84000" y="11881485"/>
            <a:ext cx="9289910" cy="22011921"/>
          </a:xfrm>
        </p:spPr>
        <p:txBody>
          <a:bodyPr/>
          <a:lstStyle>
            <a:lvl1pPr marL="0" indent="0">
              <a:buNone/>
              <a:defRPr sz="3780"/>
            </a:lvl1pPr>
            <a:lvl2pPr marL="1080135" indent="0">
              <a:buNone/>
              <a:defRPr sz="3308"/>
            </a:lvl2pPr>
            <a:lvl3pPr marL="2160270" indent="0">
              <a:buNone/>
              <a:defRPr sz="2835"/>
            </a:lvl3pPr>
            <a:lvl4pPr marL="3240405" indent="0">
              <a:buNone/>
              <a:defRPr sz="2363"/>
            </a:lvl4pPr>
            <a:lvl5pPr marL="4320540" indent="0">
              <a:buNone/>
              <a:defRPr sz="2363"/>
            </a:lvl5pPr>
            <a:lvl6pPr marL="5400675" indent="0">
              <a:buNone/>
              <a:defRPr sz="2363"/>
            </a:lvl6pPr>
            <a:lvl7pPr marL="6480810" indent="0">
              <a:buNone/>
              <a:defRPr sz="2363"/>
            </a:lvl7pPr>
            <a:lvl8pPr marL="7560945" indent="0">
              <a:buNone/>
              <a:defRPr sz="2363"/>
            </a:lvl8pPr>
            <a:lvl9pPr marL="8641080" indent="0">
              <a:buNone/>
              <a:defRPr sz="23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C6F81C9-7F7D-B359-7D39-0987BDB00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1ED9-281A-5040-BBB7-1CBD37CEDA1B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0A553E-E894-585C-5F9B-42ABE604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9BAA31-6A13-6908-45D5-BFFFADD41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185BA-E6CE-A048-8678-FB70B94AB80C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9722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8DDB22-CE3C-D8A6-EC5D-3B4A98632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00" y="2640330"/>
            <a:ext cx="9289910" cy="9241155"/>
          </a:xfrm>
        </p:spPr>
        <p:txBody>
          <a:bodyPr anchor="b"/>
          <a:lstStyle>
            <a:lvl1pPr>
              <a:defRPr sz="756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2DFB887-4A5A-5293-DDA6-AC8956A32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245281" y="5702382"/>
            <a:ext cx="14581823" cy="28145184"/>
          </a:xfrm>
        </p:spPr>
        <p:txBody>
          <a:bodyPr/>
          <a:lstStyle>
            <a:lvl1pPr marL="0" indent="0">
              <a:buNone/>
              <a:defRPr sz="7560"/>
            </a:lvl1pPr>
            <a:lvl2pPr marL="1080135" indent="0">
              <a:buNone/>
              <a:defRPr sz="6615"/>
            </a:lvl2pPr>
            <a:lvl3pPr marL="2160270" indent="0">
              <a:buNone/>
              <a:defRPr sz="5670"/>
            </a:lvl3pPr>
            <a:lvl4pPr marL="3240405" indent="0">
              <a:buNone/>
              <a:defRPr sz="4725"/>
            </a:lvl4pPr>
            <a:lvl5pPr marL="4320540" indent="0">
              <a:buNone/>
              <a:defRPr sz="4725"/>
            </a:lvl5pPr>
            <a:lvl6pPr marL="5400675" indent="0">
              <a:buNone/>
              <a:defRPr sz="4725"/>
            </a:lvl6pPr>
            <a:lvl7pPr marL="6480810" indent="0">
              <a:buNone/>
              <a:defRPr sz="4725"/>
            </a:lvl7pPr>
            <a:lvl8pPr marL="7560945" indent="0">
              <a:buNone/>
              <a:defRPr sz="4725"/>
            </a:lvl8pPr>
            <a:lvl9pPr marL="8641080" indent="0">
              <a:buNone/>
              <a:defRPr sz="472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51B3F16-DEDE-19A4-6A30-B7D9B8959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84000" y="11881485"/>
            <a:ext cx="9289910" cy="22011921"/>
          </a:xfrm>
        </p:spPr>
        <p:txBody>
          <a:bodyPr/>
          <a:lstStyle>
            <a:lvl1pPr marL="0" indent="0">
              <a:buNone/>
              <a:defRPr sz="3780"/>
            </a:lvl1pPr>
            <a:lvl2pPr marL="1080135" indent="0">
              <a:buNone/>
              <a:defRPr sz="3308"/>
            </a:lvl2pPr>
            <a:lvl3pPr marL="2160270" indent="0">
              <a:buNone/>
              <a:defRPr sz="2835"/>
            </a:lvl3pPr>
            <a:lvl4pPr marL="3240405" indent="0">
              <a:buNone/>
              <a:defRPr sz="2363"/>
            </a:lvl4pPr>
            <a:lvl5pPr marL="4320540" indent="0">
              <a:buNone/>
              <a:defRPr sz="2363"/>
            </a:lvl5pPr>
            <a:lvl6pPr marL="5400675" indent="0">
              <a:buNone/>
              <a:defRPr sz="2363"/>
            </a:lvl6pPr>
            <a:lvl7pPr marL="6480810" indent="0">
              <a:buNone/>
              <a:defRPr sz="2363"/>
            </a:lvl7pPr>
            <a:lvl8pPr marL="7560945" indent="0">
              <a:buNone/>
              <a:defRPr sz="2363"/>
            </a:lvl8pPr>
            <a:lvl9pPr marL="8641080" indent="0">
              <a:buNone/>
              <a:defRPr sz="23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9BB870-AA77-E260-C9D9-8B6FB7B8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71BB-156E-384E-836C-21097E84ED6D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1CCABB-7EAF-41CB-2791-7C84DD4E6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6997C76-6378-C23E-F50A-C3FF3665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0857-5E10-C94A-8176-E1D0AC4D3C69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6143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2D4DF94-D4FE-DAE7-D605-F03B0D5CA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248" y="2108600"/>
            <a:ext cx="24843105" cy="7655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5E1CBC-ACE4-0286-5FDD-53CB0C81F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0248" y="10542984"/>
            <a:ext cx="24843105" cy="2512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A4C291-4FEB-88AE-D94A-C53FDA4CF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80248" y="36707924"/>
            <a:ext cx="6480810" cy="21085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4B41C-24F0-2746-841E-428745CCF9FC}" type="datetimeFigureOut">
              <a:rPr lang="pt-BR" altLang="pt-BR" smtClean="0"/>
              <a:pPr/>
              <a:t>03/05/2023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2572E0-9896-B0B6-1D04-3AA889638E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41193" y="36707924"/>
            <a:ext cx="9721215" cy="21085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39025A-3FA7-2685-C7F5-A6941FD1F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42543" y="36707924"/>
            <a:ext cx="6480810" cy="21085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15E0C-C887-F14C-96A9-FA75C7E022C5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3501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2160270" rtl="0" eaLnBrk="1" latinLnBrk="0" hangingPunct="1">
        <a:lnSpc>
          <a:spcPct val="90000"/>
        </a:lnSpc>
        <a:spcBef>
          <a:spcPct val="0"/>
        </a:spcBef>
        <a:buNone/>
        <a:defRPr sz="103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068" indent="-540068" algn="l" defTabSz="2160270" rtl="0" eaLnBrk="1" latinLnBrk="0" hangingPunct="1">
        <a:lnSpc>
          <a:spcPct val="90000"/>
        </a:lnSpc>
        <a:spcBef>
          <a:spcPts val="2363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1pPr>
      <a:lvl2pPr marL="1620203" indent="-540068" algn="l" defTabSz="2160270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700338" indent="-540068" algn="l" defTabSz="2160270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3pPr>
      <a:lvl4pPr marL="3780473" indent="-540068" algn="l" defTabSz="2160270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3" kern="1200">
          <a:solidFill>
            <a:schemeClr val="tx1"/>
          </a:solidFill>
          <a:latin typeface="+mn-lt"/>
          <a:ea typeface="+mn-ea"/>
          <a:cs typeface="+mn-cs"/>
        </a:defRPr>
      </a:lvl4pPr>
      <a:lvl5pPr marL="4860608" indent="-540068" algn="l" defTabSz="2160270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3" kern="1200">
          <a:solidFill>
            <a:schemeClr val="tx1"/>
          </a:solidFill>
          <a:latin typeface="+mn-lt"/>
          <a:ea typeface="+mn-ea"/>
          <a:cs typeface="+mn-cs"/>
        </a:defRPr>
      </a:lvl5pPr>
      <a:lvl6pPr marL="5940743" indent="-540068" algn="l" defTabSz="2160270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3" kern="1200">
          <a:solidFill>
            <a:schemeClr val="tx1"/>
          </a:solidFill>
          <a:latin typeface="+mn-lt"/>
          <a:ea typeface="+mn-ea"/>
          <a:cs typeface="+mn-cs"/>
        </a:defRPr>
      </a:lvl6pPr>
      <a:lvl7pPr marL="7020878" indent="-540068" algn="l" defTabSz="2160270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3" kern="1200">
          <a:solidFill>
            <a:schemeClr val="tx1"/>
          </a:solidFill>
          <a:latin typeface="+mn-lt"/>
          <a:ea typeface="+mn-ea"/>
          <a:cs typeface="+mn-cs"/>
        </a:defRPr>
      </a:lvl7pPr>
      <a:lvl8pPr marL="8101013" indent="-540068" algn="l" defTabSz="2160270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3" kern="1200">
          <a:solidFill>
            <a:schemeClr val="tx1"/>
          </a:solidFill>
          <a:latin typeface="+mn-lt"/>
          <a:ea typeface="+mn-ea"/>
          <a:cs typeface="+mn-cs"/>
        </a:defRPr>
      </a:lvl8pPr>
      <a:lvl9pPr marL="9181148" indent="-540068" algn="l" defTabSz="2160270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160270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2160270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2pPr>
      <a:lvl3pPr marL="2160270" algn="l" defTabSz="2160270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3pPr>
      <a:lvl4pPr marL="3240405" algn="l" defTabSz="2160270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0" algn="l" defTabSz="2160270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5pPr>
      <a:lvl6pPr marL="5400675" algn="l" defTabSz="2160270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6pPr>
      <a:lvl7pPr marL="6480810" algn="l" defTabSz="2160270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7pPr>
      <a:lvl8pPr marL="7560945" algn="l" defTabSz="2160270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8pPr>
      <a:lvl9pPr marL="8641080" algn="l" defTabSz="2160270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agrama&#10;&#10;Descrição gerada automaticamente com confiança média">
            <a:extLst>
              <a:ext uri="{FF2B5EF4-FFF2-40B4-BE49-F238E27FC236}">
                <a16:creationId xmlns:a16="http://schemas.microsoft.com/office/drawing/2014/main" id="{F62FAB2B-89BA-89E3-1541-620432198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30"/>
            <a:ext cx="28803600" cy="395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2">
            <a:extLst>
              <a:ext uri="{FF2B5EF4-FFF2-40B4-BE49-F238E27FC236}">
                <a16:creationId xmlns:a16="http://schemas.microsoft.com/office/drawing/2014/main" id="{6B95A322-FC8F-1140-16FF-A91D11536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509" y="970950"/>
            <a:ext cx="17843500" cy="8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26" tIns="41363" rIns="82726" bIns="41363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5000" b="1" dirty="0">
                <a:latin typeface="Verdana" panose="020B0604030504040204" pitchFamily="34" charset="0"/>
              </a:rPr>
              <a:t>Universidade Federal Fluminense - UFF</a:t>
            </a:r>
          </a:p>
        </p:txBody>
      </p:sp>
      <p:sp>
        <p:nvSpPr>
          <p:cNvPr id="9" name="CaixaDeTexto 5">
            <a:extLst>
              <a:ext uri="{FF2B5EF4-FFF2-40B4-BE49-F238E27FC236}">
                <a16:creationId xmlns:a16="http://schemas.microsoft.com/office/drawing/2014/main" id="{80723FCC-1B13-FE0B-D044-DBABF4AC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125" y="2024689"/>
            <a:ext cx="17907000" cy="1776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26" tIns="41363" rIns="82726" bIns="41363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5500" b="1" dirty="0">
                <a:latin typeface="Verdana" panose="020B0604030504040204" pitchFamily="34" charset="0"/>
              </a:rPr>
              <a:t>Grupo de Pesquisa </a:t>
            </a:r>
            <a:br>
              <a:rPr lang="pt-BR" altLang="pt-BR" sz="5500" b="1" dirty="0">
                <a:latin typeface="Verdana" panose="020B0604030504040204" pitchFamily="34" charset="0"/>
              </a:rPr>
            </a:br>
            <a:r>
              <a:rPr lang="pt-BR" altLang="pt-BR" sz="5500" b="1" dirty="0">
                <a:latin typeface="Verdana" panose="020B0604030504040204" pitchFamily="34" charset="0"/>
              </a:rPr>
              <a:t>Conectivos e Conexão de Orações</a:t>
            </a:r>
            <a:endParaRPr lang="pt-BR" altLang="pt-BR" sz="5500" b="1" i="1" dirty="0">
              <a:latin typeface="Verdana" panose="020B0604030504040204" pitchFamily="34" charset="0"/>
            </a:endParaRPr>
          </a:p>
        </p:txBody>
      </p:sp>
      <p:sp>
        <p:nvSpPr>
          <p:cNvPr id="10" name="CaixaDeTexto 1">
            <a:extLst>
              <a:ext uri="{FF2B5EF4-FFF2-40B4-BE49-F238E27FC236}">
                <a16:creationId xmlns:a16="http://schemas.microsoft.com/office/drawing/2014/main" id="{09F7BF5C-C14E-A8F5-6A7D-C478CE746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143" y="4605784"/>
            <a:ext cx="19645313" cy="119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26" tIns="41363" rIns="82726" bIns="41363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7200" b="1" dirty="0">
                <a:latin typeface="Verdana" panose="020B0604030504040204" pitchFamily="34" charset="0"/>
              </a:rPr>
              <a:t>TÍTULO:  XXXXXXXXXX</a:t>
            </a:r>
          </a:p>
        </p:txBody>
      </p:sp>
      <p:sp>
        <p:nvSpPr>
          <p:cNvPr id="11" name="CaixaDeTexto 3">
            <a:extLst>
              <a:ext uri="{FF2B5EF4-FFF2-40B4-BE49-F238E27FC236}">
                <a16:creationId xmlns:a16="http://schemas.microsoft.com/office/drawing/2014/main" id="{9243535C-9989-DC5B-418F-CACCF6A60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6575425"/>
            <a:ext cx="17907000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26" tIns="41363" rIns="82726" bIns="41363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100" dirty="0">
                <a:latin typeface="Verdana" panose="020B0604030504040204" pitchFamily="34" charset="0"/>
              </a:rPr>
              <a:t>Autor: XXXXXXXXXXXXXXX</a:t>
            </a:r>
          </a:p>
          <a:p>
            <a:pPr algn="ctr" eaLnBrk="1" hangingPunct="1"/>
            <a:r>
              <a:rPr lang="pt-BR" altLang="pt-BR" sz="4100" dirty="0">
                <a:latin typeface="Verdana" panose="020B0604030504040204" pitchFamily="34" charset="0"/>
              </a:rPr>
              <a:t>Orientador: XXXXXXXXXXXXXXXX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3D6C177-6DDD-7793-D866-BAB481206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00" y="8342313"/>
            <a:ext cx="27511375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26" tIns="41363" rIns="82726" bIns="41363"/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100" b="1" dirty="0">
                <a:latin typeface="Verdana" panose="020B0604030504040204" pitchFamily="34" charset="0"/>
              </a:rPr>
              <a:t>INTRODUÇÃO:</a:t>
            </a:r>
          </a:p>
          <a:p>
            <a:pPr algn="ctr" eaLnBrk="1" hangingPunct="1"/>
            <a:endParaRPr lang="pt-BR" altLang="pt-BR" sz="4100" b="1" dirty="0">
              <a:latin typeface="Verdana" panose="020B0604030504040204" pitchFamily="34" charset="0"/>
            </a:endParaRPr>
          </a:p>
          <a:p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 </a:t>
            </a:r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</a:t>
            </a:r>
            <a:endParaRPr lang="pt-BR" altLang="pt-BR" sz="4100" b="1" dirty="0">
              <a:latin typeface="Verdana" panose="020B0604030504040204" pitchFamily="34" charset="0"/>
            </a:endParaRPr>
          </a:p>
          <a:p>
            <a:endParaRPr lang="pt-BR" altLang="pt-BR" sz="4100" b="1" dirty="0">
              <a:latin typeface="Verdana" panose="020B060403050404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A89570A-98FA-A1A6-280B-6C388894C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20" y="13018312"/>
            <a:ext cx="27114500" cy="2607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26" tIns="41363" rIns="82726" bIns="41363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100" b="1" dirty="0">
                <a:latin typeface="Verdana" panose="020B0604030504040204" pitchFamily="34" charset="0"/>
              </a:rPr>
              <a:t>OBJETIVO:</a:t>
            </a:r>
          </a:p>
          <a:p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</a:t>
            </a:r>
            <a:endParaRPr lang="pt-BR" altLang="pt-BR" sz="4100" b="1" dirty="0">
              <a:latin typeface="Verdana" panose="020B060403050404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36527C7-3E8B-EEC4-2E02-94A4F68ED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532" y="16522884"/>
            <a:ext cx="27271662" cy="4500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26" tIns="41363" rIns="82726" bIns="41363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100" b="1" dirty="0">
                <a:latin typeface="Verdana" panose="020B0604030504040204" pitchFamily="34" charset="0"/>
              </a:rPr>
              <a:t>PRESSUPOSTOS TEÓRICO-METODOLÓGICOS</a:t>
            </a:r>
          </a:p>
          <a:p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 </a:t>
            </a:r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</a:t>
            </a:r>
            <a:endParaRPr lang="pt-BR" altLang="pt-BR" sz="4100" b="1" dirty="0">
              <a:latin typeface="Verdana" panose="020B0604030504040204" pitchFamily="34" charset="0"/>
            </a:endParaRPr>
          </a:p>
          <a:p>
            <a:endParaRPr lang="pt-BR" altLang="pt-BR" sz="4100" b="1" dirty="0">
              <a:latin typeface="Verdana" panose="020B0604030504040204" pitchFamily="34" charset="0"/>
            </a:endParaRPr>
          </a:p>
        </p:txBody>
      </p:sp>
      <p:sp>
        <p:nvSpPr>
          <p:cNvPr id="15" name="CaixaDeTexto 15">
            <a:extLst>
              <a:ext uri="{FF2B5EF4-FFF2-40B4-BE49-F238E27FC236}">
                <a16:creationId xmlns:a16="http://schemas.microsoft.com/office/drawing/2014/main" id="{43853A1D-5FBB-7BAE-D683-57B2C7FA8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31" y="21138097"/>
            <a:ext cx="27335163" cy="12702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726" tIns="41363" rIns="82726" bIns="41363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100" b="1" dirty="0">
                <a:latin typeface="Verdana" panose="020B0604030504040204" pitchFamily="34" charset="0"/>
              </a:rPr>
              <a:t>RESULTADOS:</a:t>
            </a:r>
          </a:p>
          <a:p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</a:t>
            </a:r>
            <a:endParaRPr lang="pt-BR" altLang="pt-BR" sz="4100" b="1" dirty="0">
              <a:latin typeface="Verdana" panose="020B0604030504040204" pitchFamily="34" charset="0"/>
            </a:endParaRPr>
          </a:p>
          <a:p>
            <a:pPr algn="just" eaLnBrk="1" hangingPunct="1"/>
            <a:endParaRPr lang="pt-BR" altLang="pt-BR" sz="4100" dirty="0">
              <a:latin typeface="Verdana" panose="020B0604030504040204" pitchFamily="34" charset="0"/>
            </a:endParaRPr>
          </a:p>
          <a:p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</a:t>
            </a:r>
            <a:endParaRPr lang="pt-BR" altLang="pt-BR" sz="4100" b="1" dirty="0">
              <a:latin typeface="Verdana" panose="020B0604030504040204" pitchFamily="34" charset="0"/>
            </a:endParaRPr>
          </a:p>
          <a:p>
            <a:pPr algn="just" eaLnBrk="1" hangingPunct="1"/>
            <a:endParaRPr lang="pt-BR" altLang="pt-BR" sz="4100" dirty="0">
              <a:latin typeface="Verdana" panose="020B0604030504040204" pitchFamily="34" charset="0"/>
            </a:endParaRPr>
          </a:p>
          <a:p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</a:t>
            </a:r>
            <a:endParaRPr lang="pt-BR" altLang="pt-BR" sz="4100" b="1" dirty="0">
              <a:latin typeface="Verdana" panose="020B0604030504040204" pitchFamily="34" charset="0"/>
            </a:endParaRPr>
          </a:p>
          <a:p>
            <a:pPr algn="just" eaLnBrk="1" hangingPunct="1"/>
            <a:endParaRPr lang="pt-BR" altLang="pt-BR" sz="4100" dirty="0">
              <a:latin typeface="Verdana" panose="020B0604030504040204" pitchFamily="34" charset="0"/>
            </a:endParaRPr>
          </a:p>
          <a:p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</a:t>
            </a:r>
            <a:endParaRPr lang="pt-BR" altLang="pt-BR" sz="4100" b="1" dirty="0">
              <a:latin typeface="Verdana" panose="020B0604030504040204" pitchFamily="34" charset="0"/>
            </a:endParaRPr>
          </a:p>
          <a:p>
            <a:pPr algn="just" eaLnBrk="1" hangingPunct="1"/>
            <a:endParaRPr lang="pt-BR" altLang="pt-BR" sz="4100" dirty="0">
              <a:latin typeface="Verdana" panose="020B0604030504040204" pitchFamily="34" charset="0"/>
            </a:endParaRPr>
          </a:p>
          <a:p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</a:t>
            </a:r>
            <a:endParaRPr lang="pt-BR" altLang="pt-BR" sz="4100" b="1" dirty="0">
              <a:latin typeface="Verdana" panose="020B0604030504040204" pitchFamily="34" charset="0"/>
            </a:endParaRPr>
          </a:p>
        </p:txBody>
      </p:sp>
      <p:sp>
        <p:nvSpPr>
          <p:cNvPr id="16" name="CaixaDeTexto 14">
            <a:extLst>
              <a:ext uri="{FF2B5EF4-FFF2-40B4-BE49-F238E27FC236}">
                <a16:creationId xmlns:a16="http://schemas.microsoft.com/office/drawing/2014/main" id="{323A49C5-099A-9F1F-98E0-8557505E3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699" y="34428369"/>
            <a:ext cx="26921321" cy="3238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26" tIns="41363" rIns="82726" bIns="41363" anchor="ctr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6838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100" b="1" dirty="0">
                <a:latin typeface="Verdana" panose="020B0604030504040204" pitchFamily="34" charset="0"/>
              </a:rPr>
              <a:t>BIBLIOGRAFIA:</a:t>
            </a:r>
          </a:p>
          <a:p>
            <a:pPr algn="ctr" eaLnBrk="1" hangingPunct="1"/>
            <a:endParaRPr lang="pt-BR" altLang="pt-BR" sz="4100" b="1" dirty="0">
              <a:latin typeface="Verdana" panose="020B0604030504040204" pitchFamily="34" charset="0"/>
            </a:endParaRPr>
          </a:p>
          <a:p>
            <a:r>
              <a:rPr lang="pt-BR" sz="4100" dirty="0" err="1"/>
              <a:t>Lorem</a:t>
            </a:r>
            <a:r>
              <a:rPr lang="pt-BR" sz="4100" dirty="0"/>
              <a:t> </a:t>
            </a:r>
            <a:r>
              <a:rPr lang="pt-BR" sz="4100" b="1" dirty="0" err="1"/>
              <a:t>ips</a:t>
            </a:r>
            <a:r>
              <a:rPr lang="pt-BR" sz="4100" dirty="0"/>
              <a:t> </a:t>
            </a:r>
            <a:r>
              <a:rPr lang="pt-BR" sz="4100" dirty="0" err="1"/>
              <a:t>dolor</a:t>
            </a:r>
            <a:r>
              <a:rPr lang="pt-BR" sz="4100" dirty="0"/>
              <a:t> </a:t>
            </a:r>
            <a:r>
              <a:rPr lang="pt-BR" sz="4100" dirty="0" err="1"/>
              <a:t>sit</a:t>
            </a:r>
            <a:r>
              <a:rPr lang="pt-BR" sz="4100" dirty="0"/>
              <a:t> </a:t>
            </a:r>
            <a:r>
              <a:rPr lang="pt-BR" sz="4100" dirty="0" err="1"/>
              <a:t>amet</a:t>
            </a:r>
            <a:r>
              <a:rPr lang="pt-BR" sz="4100" dirty="0"/>
              <a:t>, </a:t>
            </a:r>
            <a:r>
              <a:rPr lang="pt-BR" sz="4100" dirty="0" err="1"/>
              <a:t>consectetur</a:t>
            </a:r>
            <a:r>
              <a:rPr lang="pt-BR" sz="4100" dirty="0"/>
              <a:t> </a:t>
            </a:r>
            <a:r>
              <a:rPr lang="pt-BR" sz="4100" dirty="0" err="1"/>
              <a:t>adipisci</a:t>
            </a:r>
            <a:r>
              <a:rPr lang="pt-BR" sz="4100" dirty="0"/>
              <a:t> </a:t>
            </a:r>
            <a:r>
              <a:rPr lang="pt-BR" sz="4100" dirty="0" err="1"/>
              <a:t>elit</a:t>
            </a:r>
            <a:r>
              <a:rPr lang="pt-BR" sz="4100" dirty="0"/>
              <a:t> Ut </a:t>
            </a:r>
            <a:r>
              <a:rPr lang="pt-BR" sz="4100" dirty="0" err="1"/>
              <a:t>enim</a:t>
            </a:r>
            <a:r>
              <a:rPr lang="pt-BR" sz="4100" dirty="0"/>
              <a:t> ad </a:t>
            </a:r>
            <a:r>
              <a:rPr lang="pt-BR" sz="4100" dirty="0" err="1"/>
              <a:t>minim</a:t>
            </a:r>
            <a:r>
              <a:rPr lang="pt-BR" sz="4100" dirty="0"/>
              <a:t> </a:t>
            </a:r>
            <a:r>
              <a:rPr lang="pt-BR" sz="4100" dirty="0" err="1"/>
              <a:t>veniam</a:t>
            </a:r>
            <a:r>
              <a:rPr lang="pt-BR" sz="4100" dirty="0"/>
              <a:t>, quis </a:t>
            </a:r>
            <a:r>
              <a:rPr lang="pt-BR" sz="4100" dirty="0" err="1"/>
              <a:t>nostr</a:t>
            </a:r>
            <a:r>
              <a:rPr lang="pt-BR" sz="4100" dirty="0"/>
              <a:t> </a:t>
            </a:r>
            <a:r>
              <a:rPr lang="pt-BR" sz="4100" dirty="0" err="1"/>
              <a:t>exercitationem</a:t>
            </a:r>
            <a:r>
              <a:rPr lang="pt-BR" sz="4100" dirty="0"/>
              <a:t> </a:t>
            </a:r>
            <a:r>
              <a:rPr lang="pt-BR" sz="4100" dirty="0" err="1"/>
              <a:t>ullam</a:t>
            </a:r>
            <a:r>
              <a:rPr lang="pt-BR" sz="4100" dirty="0"/>
              <a:t> </a:t>
            </a:r>
            <a:r>
              <a:rPr lang="pt-BR" sz="4100" dirty="0" err="1"/>
              <a:t>corporis</a:t>
            </a:r>
            <a:r>
              <a:rPr lang="pt-BR" sz="4100" dirty="0"/>
              <a:t> </a:t>
            </a:r>
            <a:r>
              <a:rPr lang="pt-BR" sz="4100" dirty="0" err="1"/>
              <a:t>suscipit</a:t>
            </a:r>
            <a:r>
              <a:rPr lang="pt-BR" sz="4100" dirty="0"/>
              <a:t> </a:t>
            </a:r>
            <a:r>
              <a:rPr lang="pt-BR" sz="4100" dirty="0" err="1"/>
              <a:t>laboriosam</a:t>
            </a:r>
            <a:r>
              <a:rPr lang="pt-BR" sz="4100" dirty="0"/>
              <a:t>, </a:t>
            </a:r>
            <a:r>
              <a:rPr lang="pt-BR" sz="4100" dirty="0" err="1"/>
              <a:t>nisi</a:t>
            </a:r>
            <a:r>
              <a:rPr lang="pt-BR" sz="4100" dirty="0"/>
              <a:t> ut </a:t>
            </a:r>
            <a:r>
              <a:rPr lang="pt-BR" sz="4100" dirty="0" err="1"/>
              <a:t>aliquid</a:t>
            </a:r>
            <a:r>
              <a:rPr lang="pt-BR" sz="4100" dirty="0"/>
              <a:t> </a:t>
            </a:r>
            <a:r>
              <a:rPr lang="pt-BR" sz="4100" dirty="0" err="1"/>
              <a:t>ex</a:t>
            </a:r>
            <a:r>
              <a:rPr lang="pt-BR" sz="4100" dirty="0"/>
              <a:t> </a:t>
            </a:r>
            <a:r>
              <a:rPr lang="pt-BR" sz="4100" dirty="0" err="1"/>
              <a:t>ea</a:t>
            </a:r>
            <a:r>
              <a:rPr lang="pt-BR" sz="4100" dirty="0"/>
              <a:t> </a:t>
            </a:r>
            <a:r>
              <a:rPr lang="pt-BR" sz="4100" dirty="0" err="1"/>
              <a:t>commodi</a:t>
            </a:r>
            <a:r>
              <a:rPr lang="pt-BR" sz="4100" dirty="0"/>
              <a:t> </a:t>
            </a:r>
            <a:r>
              <a:rPr lang="pt-BR" sz="4100" dirty="0" err="1"/>
              <a:t>consequatur</a:t>
            </a:r>
            <a:r>
              <a:rPr lang="pt-BR" sz="4100" dirty="0"/>
              <a:t>. Quis </a:t>
            </a:r>
            <a:r>
              <a:rPr lang="pt-BR" sz="4100" dirty="0" err="1"/>
              <a:t>aute</a:t>
            </a:r>
            <a:r>
              <a:rPr lang="pt-BR" sz="4100" dirty="0"/>
              <a:t> </a:t>
            </a:r>
            <a:r>
              <a:rPr lang="pt-BR" sz="4100" dirty="0" err="1"/>
              <a:t>iure</a:t>
            </a:r>
            <a:r>
              <a:rPr lang="pt-BR" sz="4100" dirty="0"/>
              <a:t> </a:t>
            </a:r>
            <a:r>
              <a:rPr lang="pt-BR" sz="4100" dirty="0" err="1"/>
              <a:t>reprehenderit</a:t>
            </a:r>
            <a:r>
              <a:rPr lang="pt-BR" sz="4100" dirty="0"/>
              <a:t> in </a:t>
            </a:r>
            <a:r>
              <a:rPr lang="pt-BR" sz="4100" dirty="0" err="1"/>
              <a:t>voluptate</a:t>
            </a:r>
            <a:r>
              <a:rPr lang="pt-BR" sz="4100" dirty="0"/>
              <a:t> </a:t>
            </a:r>
            <a:r>
              <a:rPr lang="pt-BR" sz="4100" dirty="0" err="1"/>
              <a:t>velit</a:t>
            </a:r>
            <a:r>
              <a:rPr lang="pt-BR" sz="4100" dirty="0"/>
              <a:t> esse </a:t>
            </a:r>
            <a:r>
              <a:rPr lang="pt-BR" sz="4100" dirty="0" err="1"/>
              <a:t>cill</a:t>
            </a:r>
            <a:r>
              <a:rPr lang="pt-BR" sz="4100" dirty="0"/>
              <a:t> </a:t>
            </a:r>
            <a:r>
              <a:rPr lang="pt-BR" sz="4100" dirty="0" err="1"/>
              <a:t>dolore</a:t>
            </a:r>
            <a:r>
              <a:rPr lang="pt-BR" sz="4100" dirty="0"/>
              <a:t> eu </a:t>
            </a:r>
            <a:r>
              <a:rPr lang="pt-BR" sz="4100" dirty="0" err="1"/>
              <a:t>fugiat</a:t>
            </a:r>
            <a:r>
              <a:rPr lang="pt-BR" sz="4100" dirty="0"/>
              <a:t> </a:t>
            </a:r>
            <a:r>
              <a:rPr lang="pt-BR" sz="4100" dirty="0" err="1"/>
              <a:t>nulla</a:t>
            </a:r>
            <a:r>
              <a:rPr lang="pt-BR" sz="4100" dirty="0"/>
              <a:t> </a:t>
            </a:r>
            <a:r>
              <a:rPr lang="pt-BR" sz="4100" dirty="0" err="1"/>
              <a:t>pariatur</a:t>
            </a:r>
            <a:r>
              <a:rPr lang="pt-BR" sz="4100" dirty="0"/>
              <a:t>.</a:t>
            </a:r>
            <a:endParaRPr lang="pt-BR" altLang="pt-BR" sz="4100" b="1" dirty="0">
              <a:latin typeface="Verdana" panose="020B0604030504040204" pitchFamily="34" charset="0"/>
            </a:endParaRPr>
          </a:p>
        </p:txBody>
      </p:sp>
      <p:pic>
        <p:nvPicPr>
          <p:cNvPr id="3" name="Imagem 2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4548824D-94C6-4D49-9B88-988204F8CF1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8" t="10964" r="4594" b="8052"/>
          <a:stretch/>
        </p:blipFill>
        <p:spPr>
          <a:xfrm>
            <a:off x="22771322" y="686295"/>
            <a:ext cx="5441435" cy="5111018"/>
          </a:xfrm>
          <a:prstGeom prst="rect">
            <a:avLst/>
          </a:prstGeom>
        </p:spPr>
      </p:pic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EE851EAC-9B2C-4167-802F-B0995FC98C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48" y="401128"/>
            <a:ext cx="4791812" cy="539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42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525</Words>
  <Application>Microsoft Office PowerPoint</Application>
  <PresentationFormat>Personalizar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xxxx</dc:creator>
  <cp:lastModifiedBy>Ivo Rosário</cp:lastModifiedBy>
  <cp:revision>116</cp:revision>
  <dcterms:created xsi:type="dcterms:W3CDTF">2017-10-09T11:32:49Z</dcterms:created>
  <dcterms:modified xsi:type="dcterms:W3CDTF">2023-05-03T12:55:02Z</dcterms:modified>
</cp:coreProperties>
</file>